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459" r:id="rId2"/>
    <p:sldId id="460" r:id="rId3"/>
    <p:sldId id="477" r:id="rId4"/>
    <p:sldId id="478" r:id="rId5"/>
    <p:sldId id="625" r:id="rId6"/>
    <p:sldId id="408" r:id="rId7"/>
    <p:sldId id="409" r:id="rId8"/>
    <p:sldId id="410" r:id="rId9"/>
    <p:sldId id="411" r:id="rId10"/>
    <p:sldId id="619" r:id="rId11"/>
    <p:sldId id="620" r:id="rId12"/>
    <p:sldId id="621" r:id="rId13"/>
    <p:sldId id="623" r:id="rId14"/>
    <p:sldId id="622" r:id="rId15"/>
    <p:sldId id="624" r:id="rId16"/>
    <p:sldId id="545" r:id="rId17"/>
    <p:sldId id="546" r:id="rId18"/>
    <p:sldId id="547" r:id="rId19"/>
    <p:sldId id="548" r:id="rId20"/>
    <p:sldId id="626" r:id="rId21"/>
    <p:sldId id="627" r:id="rId22"/>
    <p:sldId id="628" r:id="rId23"/>
    <p:sldId id="605" r:id="rId24"/>
    <p:sldId id="540" r:id="rId25"/>
    <p:sldId id="629" r:id="rId26"/>
    <p:sldId id="630" r:id="rId27"/>
    <p:sldId id="631" r:id="rId28"/>
    <p:sldId id="632" r:id="rId29"/>
    <p:sldId id="633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>
      <p:cViewPr varScale="1">
        <p:scale>
          <a:sx n="106" d="100"/>
          <a:sy n="106" d="100"/>
        </p:scale>
        <p:origin x="100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11/06/2022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11/06/2022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 err="1">
                <a:solidFill>
                  <a:schemeClr val="bg1"/>
                </a:solidFill>
              </a:rPr>
              <a:t>Hoo</a:t>
            </a:r>
            <a:r>
              <a:rPr lang="en-GB" sz="5200" dirty="0">
                <a:solidFill>
                  <a:schemeClr val="bg1"/>
                </a:solidFill>
              </a:rPr>
              <a:t> 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12-06-2022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Where Would I Be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7171115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Casey Brown | Hope Darst | Katelyn Marks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Fair Trade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Hope For The Best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Katelyn Marks Publishing Designee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444287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Your hand in every part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Of my whole life from the start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You, have always been with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matter where I was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found a way to show up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You, have always been with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163490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There's never a season never a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 I am alone where You don't show Your face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Right here I remember how could I forget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Your faithfulness has never left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766022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Where would I be without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 would I be without Your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I'm amazed by all You've done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Jesus 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 would I be without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 would I be without Your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can't say thank You enough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9946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All of the ways You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Pull me out of the grave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You, have always been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my life is the proof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can make anything good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You, have always been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271408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Thank You, Thank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Thank You, Thank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Thank You, Thank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all you have done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  <a:p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28990737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My Worship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7098688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Philip Nathan Thompson |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2017 Integrity Worship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 Thompson Worship (Admin. by Integrity Music Ltd)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all of the things You've done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Here's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Receive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  <a:br>
              <a:rPr lang="en-GB" sz="4400" dirty="0">
                <a:solidFill>
                  <a:schemeClr val="bg1"/>
                </a:solidFill>
              </a:rPr>
            </a:br>
            <a:endParaRPr lang="en-GB" sz="4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2021960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I will not be silent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As long as I am breathing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897472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Friend Of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3991651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Israel Houghton | Michael </a:t>
            </a:r>
            <a:r>
              <a:rPr lang="en-GB" sz="1200" dirty="0" err="1">
                <a:solidFill>
                  <a:schemeClr val="bg1"/>
                </a:solidFill>
              </a:rPr>
              <a:t>Gungor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2003 Integrity Worship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Sound Of The New Breed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I Love You Lord/Then Sings my Soul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25266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Laurie Klein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1978, 1980 House Of Mercy Music (Admin. by Brentwood-Benson Music Publishing, Inc.)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14181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Stuart Wesley Keene Hine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Copyright 1949 and 1953 Stuart Hine Trust CIO Stuart K. Hine Trust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2992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I lift my voice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worship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O my soul rejoice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Take joy my King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what You hear</a:t>
            </a:r>
          </a:p>
          <a:p>
            <a:r>
              <a:rPr lang="en-GB" sz="4400" dirty="0">
                <a:solidFill>
                  <a:schemeClr val="bg1"/>
                </a:solidFill>
              </a:rPr>
              <a:t>May it be a sweet </a:t>
            </a:r>
            <a:r>
              <a:rPr lang="en-GB" sz="4400" dirty="0" err="1">
                <a:solidFill>
                  <a:schemeClr val="bg1"/>
                </a:solidFill>
              </a:rPr>
              <a:t>sweet</a:t>
            </a:r>
            <a:r>
              <a:rPr lang="en-GB" sz="4400" dirty="0">
                <a:solidFill>
                  <a:schemeClr val="bg1"/>
                </a:solidFill>
              </a:rPr>
              <a:t> sound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Your ear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10669458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Then sings my soul my Saviour God to Thee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How great Thou art how great Thou art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Then sings my soul my Saviour God to Thee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How great Thou art how great Thou 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6013416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547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5553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B758C9-DC72-626D-008F-1F1025F34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8" y="0"/>
            <a:ext cx="818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706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4AF805-2687-F225-9CFE-9755818A4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8714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072682-9513-F45E-03C2-BF7AA36C0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8" y="0"/>
            <a:ext cx="818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3076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303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8451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Who am I that You are mindful of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That You hear me when I call</a:t>
            </a:r>
          </a:p>
          <a:p>
            <a:r>
              <a:rPr lang="en-GB" sz="4800" dirty="0">
                <a:solidFill>
                  <a:schemeClr val="bg1"/>
                </a:solidFill>
              </a:rPr>
              <a:t>Is it true that You are thinking of 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How You love me it's amazing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(It’s amazing it’s amazing)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I am a friend of God</a:t>
            </a:r>
          </a:p>
          <a:p>
            <a:r>
              <a:rPr lang="en-GB" sz="4200" dirty="0">
                <a:solidFill>
                  <a:schemeClr val="bg1"/>
                </a:solidFill>
              </a:rPr>
              <a:t>I am a friend of God</a:t>
            </a:r>
          </a:p>
          <a:p>
            <a:r>
              <a:rPr lang="en-GB" sz="4200" dirty="0">
                <a:solidFill>
                  <a:schemeClr val="bg1"/>
                </a:solidFill>
              </a:rPr>
              <a:t>I am a friend of God</a:t>
            </a:r>
          </a:p>
          <a:p>
            <a:r>
              <a:rPr lang="en-GB" sz="4200" dirty="0">
                <a:solidFill>
                  <a:schemeClr val="bg1"/>
                </a:solidFill>
              </a:rPr>
              <a:t>He calls (You call) me friend</a:t>
            </a:r>
          </a:p>
          <a:p>
            <a:br>
              <a:rPr lang="en-GB" sz="4200" dirty="0">
                <a:solidFill>
                  <a:schemeClr val="bg1"/>
                </a:solidFill>
              </a:rPr>
            </a:br>
            <a:r>
              <a:rPr lang="en-GB" sz="42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God Almighty Lord of Glory</a:t>
            </a:r>
          </a:p>
          <a:p>
            <a:r>
              <a:rPr lang="en-GB" sz="4200" dirty="0">
                <a:solidFill>
                  <a:schemeClr val="bg1"/>
                </a:solidFill>
              </a:rPr>
              <a:t>You have called me friend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793772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Glory</a:t>
            </a:r>
          </a:p>
          <a:p>
            <a:br>
              <a:rPr lang="en-GB" sz="1200" dirty="0"/>
            </a:br>
            <a:r>
              <a:rPr lang="en-GB" sz="1200" dirty="0"/>
              <a:t>CCLI Song # 97414</a:t>
            </a:r>
          </a:p>
          <a:p>
            <a:endParaRPr lang="en-GB" sz="1200" dirty="0"/>
          </a:p>
          <a:p>
            <a:r>
              <a:rPr lang="en-GB" sz="1200" dirty="0"/>
              <a:t>Danny Daniels</a:t>
            </a:r>
          </a:p>
          <a:p>
            <a:endParaRPr lang="en-GB" sz="1200" dirty="0"/>
          </a:p>
          <a:p>
            <a:r>
              <a:rPr lang="en-GB" sz="1200" dirty="0"/>
              <a:t>© 1987 Mercy / Vineyard Publishing (Admin. by Integrity Music Ltd)</a:t>
            </a:r>
          </a:p>
          <a:p>
            <a:r>
              <a:rPr lang="en-GB" sz="1200" dirty="0"/>
              <a:t>For use solely with the </a:t>
            </a:r>
            <a:r>
              <a:rPr lang="en-GB" sz="1200" dirty="0" err="1"/>
              <a:t>SongSelect</a:t>
            </a:r>
            <a:r>
              <a:rPr lang="en-GB" sz="1200" dirty="0"/>
              <a:t>® Terms of Use. All rights reserved. www.ccli.com</a:t>
            </a:r>
          </a:p>
          <a:p>
            <a:endParaRPr lang="en-GB" sz="1200" dirty="0"/>
          </a:p>
          <a:p>
            <a:r>
              <a:rPr lang="en-GB" sz="1200" dirty="0"/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918392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900" dirty="0">
                <a:solidFill>
                  <a:schemeClr val="bg1"/>
                </a:solidFill>
              </a:rPr>
              <a:t>Glory, glory in the highest</a:t>
            </a:r>
          </a:p>
          <a:p>
            <a:r>
              <a:rPr lang="en-GB" sz="4900" dirty="0">
                <a:solidFill>
                  <a:schemeClr val="bg1"/>
                </a:solidFill>
              </a:rPr>
              <a:t>Glory, to the Almighty</a:t>
            </a:r>
          </a:p>
          <a:p>
            <a:r>
              <a:rPr lang="en-GB" sz="4900" dirty="0">
                <a:solidFill>
                  <a:schemeClr val="bg1"/>
                </a:solidFill>
              </a:rPr>
              <a:t>Glory to the Lamb of God</a:t>
            </a:r>
          </a:p>
          <a:p>
            <a:r>
              <a:rPr lang="en-GB" sz="4900" dirty="0">
                <a:solidFill>
                  <a:schemeClr val="bg1"/>
                </a:solidFill>
              </a:rPr>
              <a:t>Glory to the Living Word</a:t>
            </a:r>
          </a:p>
          <a:p>
            <a:r>
              <a:rPr lang="en-GB" sz="4900" dirty="0">
                <a:solidFill>
                  <a:schemeClr val="bg1"/>
                </a:solidFill>
              </a:rPr>
              <a:t>Glory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351016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Honour, honour in the highest</a:t>
            </a:r>
          </a:p>
          <a:p>
            <a:r>
              <a:rPr lang="en-GB" sz="5000" dirty="0">
                <a:solidFill>
                  <a:schemeClr val="bg1"/>
                </a:solidFill>
              </a:rPr>
              <a:t>Honour, to the Almighty</a:t>
            </a:r>
          </a:p>
          <a:p>
            <a:r>
              <a:rPr lang="en-GB" sz="5000" dirty="0">
                <a:solidFill>
                  <a:schemeClr val="bg1"/>
                </a:solidFill>
              </a:rPr>
              <a:t>Honour to the Lamb of God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Honour to the Living Word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give honour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390909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give glory </a:t>
            </a:r>
            <a:r>
              <a:rPr lang="en-GB" sz="4800" dirty="0" err="1">
                <a:solidFill>
                  <a:schemeClr val="bg1"/>
                </a:solidFill>
              </a:rPr>
              <a:t>glory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Glory </a:t>
            </a:r>
            <a:r>
              <a:rPr lang="en-GB" sz="4800" dirty="0" err="1">
                <a:solidFill>
                  <a:schemeClr val="bg1"/>
                </a:solidFill>
              </a:rPr>
              <a:t>glory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4800" dirty="0" err="1">
                <a:solidFill>
                  <a:schemeClr val="bg1"/>
                </a:solidFill>
              </a:rPr>
              <a:t>glory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Glory to the Lamb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give glory </a:t>
            </a:r>
            <a:r>
              <a:rPr lang="en-GB" sz="4800" dirty="0" err="1">
                <a:solidFill>
                  <a:schemeClr val="bg1"/>
                </a:solidFill>
              </a:rPr>
              <a:t>glory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Glory </a:t>
            </a:r>
            <a:r>
              <a:rPr lang="en-GB" sz="4800" dirty="0" err="1">
                <a:solidFill>
                  <a:schemeClr val="bg1"/>
                </a:solidFill>
              </a:rPr>
              <a:t>glory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4800" dirty="0" err="1">
                <a:solidFill>
                  <a:schemeClr val="bg1"/>
                </a:solidFill>
              </a:rPr>
              <a:t>glory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Glory to the Lamb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give glory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994284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948</Words>
  <Application>Microsoft Office PowerPoint</Application>
  <PresentationFormat>On-screen Show (4:3)</PresentationFormat>
  <Paragraphs>166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169</cp:revision>
  <dcterms:created xsi:type="dcterms:W3CDTF">2019-09-23T12:06:27Z</dcterms:created>
  <dcterms:modified xsi:type="dcterms:W3CDTF">2022-06-11T17:45:07Z</dcterms:modified>
</cp:coreProperties>
</file>

<file path=docProps/thumbnail.jpeg>
</file>